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601200" cy="12801600" type="A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5007" userDrawn="1">
          <p15:clr>
            <a:srgbClr val="A4A3A4"/>
          </p15:clr>
        </p15:guide>
        <p15:guide id="2" pos="166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1414"/>
    <a:srgbClr val="FE0002"/>
    <a:srgbClr val="FF0000"/>
    <a:srgbClr val="FF2A1B"/>
    <a:srgbClr val="9B242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5" autoAdjust="0"/>
    <p:restoredTop sz="94660"/>
  </p:normalViewPr>
  <p:slideViewPr>
    <p:cSldViewPr snapToGrid="0" showGuides="1">
      <p:cViewPr varScale="1">
        <p:scale>
          <a:sx n="69" d="100"/>
          <a:sy n="69" d="100"/>
        </p:scale>
        <p:origin x="1794" y="90"/>
      </p:cViewPr>
      <p:guideLst>
        <p:guide orient="horz" pos="5007"/>
        <p:guide pos="166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20090" y="2095078"/>
            <a:ext cx="8161020" cy="4456853"/>
          </a:xfrm>
        </p:spPr>
        <p:txBody>
          <a:bodyPr anchor="b"/>
          <a:lstStyle>
            <a:lvl1pPr algn="ctr">
              <a:defRPr sz="6300"/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00150" y="6723804"/>
            <a:ext cx="7200900" cy="3090756"/>
          </a:xfrm>
        </p:spPr>
        <p:txBody>
          <a:bodyPr/>
          <a:lstStyle>
            <a:lvl1pPr marL="0" indent="0" algn="ctr">
              <a:buNone/>
              <a:defRPr sz="2520"/>
            </a:lvl1pPr>
            <a:lvl2pPr marL="480060" indent="0" algn="ctr">
              <a:buNone/>
              <a:defRPr sz="2100"/>
            </a:lvl2pPr>
            <a:lvl3pPr marL="960120" indent="0" algn="ctr">
              <a:buNone/>
              <a:defRPr sz="1890"/>
            </a:lvl3pPr>
            <a:lvl4pPr marL="1440180" indent="0" algn="ctr">
              <a:buNone/>
              <a:defRPr sz="1680"/>
            </a:lvl4pPr>
            <a:lvl5pPr marL="1920240" indent="0" algn="ctr">
              <a:buNone/>
              <a:defRPr sz="1680"/>
            </a:lvl5pPr>
            <a:lvl6pPr marL="2400300" indent="0" algn="ctr">
              <a:buNone/>
              <a:defRPr sz="1680"/>
            </a:lvl6pPr>
            <a:lvl7pPr marL="2880360" indent="0" algn="ctr">
              <a:buNone/>
              <a:defRPr sz="1680"/>
            </a:lvl7pPr>
            <a:lvl8pPr marL="3360420" indent="0" algn="ctr">
              <a:buNone/>
              <a:defRPr sz="1680"/>
            </a:lvl8pPr>
            <a:lvl9pPr marL="3840480" indent="0" algn="ctr">
              <a:buNone/>
              <a:defRPr sz="1680"/>
            </a:lvl9pPr>
          </a:lstStyle>
          <a:p>
            <a:r>
              <a:rPr lang="de-DE" smtClean="0"/>
              <a:t>Formatvorlage des Untertitelmasters durch Klicken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F5A312-2BEB-4698-97E5-F163A497F9FF}" type="datetimeFigureOut">
              <a:rPr lang="de-CH" smtClean="0"/>
              <a:t>17.04.2020</a:t>
            </a:fld>
            <a:endParaRPr lang="de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16E08B-5217-4978-98F2-912BC942D041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8787886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F5A312-2BEB-4698-97E5-F163A497F9FF}" type="datetimeFigureOut">
              <a:rPr lang="de-CH" smtClean="0"/>
              <a:t>17.04.2020</a:t>
            </a:fld>
            <a:endParaRPr lang="de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16E08B-5217-4978-98F2-912BC942D041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8151748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0859" y="681567"/>
            <a:ext cx="2070259" cy="10848764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60083" y="681567"/>
            <a:ext cx="6090761" cy="10848764"/>
          </a:xfrm>
        </p:spPr>
        <p:txBody>
          <a:bodyPr vert="eaVert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F5A312-2BEB-4698-97E5-F163A497F9FF}" type="datetimeFigureOut">
              <a:rPr lang="de-CH" smtClean="0"/>
              <a:t>17.04.2020</a:t>
            </a:fld>
            <a:endParaRPr lang="de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16E08B-5217-4978-98F2-912BC942D041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7469536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F5A312-2BEB-4698-97E5-F163A497F9FF}" type="datetimeFigureOut">
              <a:rPr lang="de-CH" smtClean="0"/>
              <a:t>17.04.2020</a:t>
            </a:fld>
            <a:endParaRPr lang="de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16E08B-5217-4978-98F2-912BC942D041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5634561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5082" y="3191514"/>
            <a:ext cx="8281035" cy="5325109"/>
          </a:xfrm>
        </p:spPr>
        <p:txBody>
          <a:bodyPr anchor="b"/>
          <a:lstStyle>
            <a:lvl1pPr>
              <a:defRPr sz="6300"/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5082" y="8567000"/>
            <a:ext cx="8281035" cy="2800349"/>
          </a:xfrm>
        </p:spPr>
        <p:txBody>
          <a:bodyPr/>
          <a:lstStyle>
            <a:lvl1pPr marL="0" indent="0">
              <a:buNone/>
              <a:defRPr sz="2520">
                <a:solidFill>
                  <a:schemeClr val="tx1"/>
                </a:solidFill>
              </a:defRPr>
            </a:lvl1pPr>
            <a:lvl2pPr marL="48006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2pPr>
            <a:lvl3pPr marL="960120" indent="0">
              <a:buNone/>
              <a:defRPr sz="1890">
                <a:solidFill>
                  <a:schemeClr val="tx1">
                    <a:tint val="75000"/>
                  </a:schemeClr>
                </a:solidFill>
              </a:defRPr>
            </a:lvl3pPr>
            <a:lvl4pPr marL="144018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4pPr>
            <a:lvl5pPr marL="192024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5pPr>
            <a:lvl6pPr marL="240030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6pPr>
            <a:lvl7pPr marL="288036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7pPr>
            <a:lvl8pPr marL="336042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8pPr>
            <a:lvl9pPr marL="384048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F5A312-2BEB-4698-97E5-F163A497F9FF}" type="datetimeFigureOut">
              <a:rPr lang="de-CH" smtClean="0"/>
              <a:t>17.04.2020</a:t>
            </a:fld>
            <a:endParaRPr lang="de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16E08B-5217-4978-98F2-912BC942D041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2444100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60083" y="3407833"/>
            <a:ext cx="4080510" cy="812249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60608" y="3407833"/>
            <a:ext cx="4080510" cy="812249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F5A312-2BEB-4698-97E5-F163A497F9FF}" type="datetimeFigureOut">
              <a:rPr lang="de-CH" smtClean="0"/>
              <a:t>17.04.2020</a:t>
            </a:fld>
            <a:endParaRPr lang="de-C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16E08B-5217-4978-98F2-912BC942D041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0915042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681570"/>
            <a:ext cx="8281035" cy="2474384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1334" y="3138171"/>
            <a:ext cx="4061757" cy="1537969"/>
          </a:xfrm>
        </p:spPr>
        <p:txBody>
          <a:bodyPr anchor="b"/>
          <a:lstStyle>
            <a:lvl1pPr marL="0" indent="0">
              <a:buNone/>
              <a:defRPr sz="2520" b="1"/>
            </a:lvl1pPr>
            <a:lvl2pPr marL="480060" indent="0">
              <a:buNone/>
              <a:defRPr sz="2100" b="1"/>
            </a:lvl2pPr>
            <a:lvl3pPr marL="960120" indent="0">
              <a:buNone/>
              <a:defRPr sz="1890" b="1"/>
            </a:lvl3pPr>
            <a:lvl4pPr marL="1440180" indent="0">
              <a:buNone/>
              <a:defRPr sz="1680" b="1"/>
            </a:lvl4pPr>
            <a:lvl5pPr marL="1920240" indent="0">
              <a:buNone/>
              <a:defRPr sz="1680" b="1"/>
            </a:lvl5pPr>
            <a:lvl6pPr marL="2400300" indent="0">
              <a:buNone/>
              <a:defRPr sz="1680" b="1"/>
            </a:lvl6pPr>
            <a:lvl7pPr marL="2880360" indent="0">
              <a:buNone/>
              <a:defRPr sz="1680" b="1"/>
            </a:lvl7pPr>
            <a:lvl8pPr marL="3360420" indent="0">
              <a:buNone/>
              <a:defRPr sz="1680" b="1"/>
            </a:lvl8pPr>
            <a:lvl9pPr marL="3840480" indent="0">
              <a:buNone/>
              <a:defRPr sz="168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1334" y="4676140"/>
            <a:ext cx="4061757" cy="687789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60608" y="3138171"/>
            <a:ext cx="4081761" cy="1537969"/>
          </a:xfrm>
        </p:spPr>
        <p:txBody>
          <a:bodyPr anchor="b"/>
          <a:lstStyle>
            <a:lvl1pPr marL="0" indent="0">
              <a:buNone/>
              <a:defRPr sz="2520" b="1"/>
            </a:lvl1pPr>
            <a:lvl2pPr marL="480060" indent="0">
              <a:buNone/>
              <a:defRPr sz="2100" b="1"/>
            </a:lvl2pPr>
            <a:lvl3pPr marL="960120" indent="0">
              <a:buNone/>
              <a:defRPr sz="1890" b="1"/>
            </a:lvl3pPr>
            <a:lvl4pPr marL="1440180" indent="0">
              <a:buNone/>
              <a:defRPr sz="1680" b="1"/>
            </a:lvl4pPr>
            <a:lvl5pPr marL="1920240" indent="0">
              <a:buNone/>
              <a:defRPr sz="1680" b="1"/>
            </a:lvl5pPr>
            <a:lvl6pPr marL="2400300" indent="0">
              <a:buNone/>
              <a:defRPr sz="1680" b="1"/>
            </a:lvl6pPr>
            <a:lvl7pPr marL="2880360" indent="0">
              <a:buNone/>
              <a:defRPr sz="1680" b="1"/>
            </a:lvl7pPr>
            <a:lvl8pPr marL="3360420" indent="0">
              <a:buNone/>
              <a:defRPr sz="1680" b="1"/>
            </a:lvl8pPr>
            <a:lvl9pPr marL="3840480" indent="0">
              <a:buNone/>
              <a:defRPr sz="168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60608" y="4676140"/>
            <a:ext cx="4081761" cy="687789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F5A312-2BEB-4698-97E5-F163A497F9FF}" type="datetimeFigureOut">
              <a:rPr lang="de-CH" smtClean="0"/>
              <a:t>17.04.2020</a:t>
            </a:fld>
            <a:endParaRPr lang="de-CH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16E08B-5217-4978-98F2-912BC942D041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9974269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F5A312-2BEB-4698-97E5-F163A497F9FF}" type="datetimeFigureOut">
              <a:rPr lang="de-CH" smtClean="0"/>
              <a:t>17.04.2020</a:t>
            </a:fld>
            <a:endParaRPr lang="de-CH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16E08B-5217-4978-98F2-912BC942D041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6961300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F5A312-2BEB-4698-97E5-F163A497F9FF}" type="datetimeFigureOut">
              <a:rPr lang="de-CH" smtClean="0"/>
              <a:t>17.04.2020</a:t>
            </a:fld>
            <a:endParaRPr lang="de-CH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16E08B-5217-4978-98F2-912BC942D041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2989305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853440"/>
            <a:ext cx="3096637" cy="2987040"/>
          </a:xfrm>
        </p:spPr>
        <p:txBody>
          <a:bodyPr anchor="b"/>
          <a:lstStyle>
            <a:lvl1pPr>
              <a:defRPr sz="3360"/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81760" y="1843196"/>
            <a:ext cx="4860608" cy="9097433"/>
          </a:xfrm>
        </p:spPr>
        <p:txBody>
          <a:bodyPr/>
          <a:lstStyle>
            <a:lvl1pPr>
              <a:defRPr sz="3360"/>
            </a:lvl1pPr>
            <a:lvl2pPr>
              <a:defRPr sz="2940"/>
            </a:lvl2pPr>
            <a:lvl3pPr>
              <a:defRPr sz="252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1333" y="3840480"/>
            <a:ext cx="3096637" cy="7114964"/>
          </a:xfrm>
        </p:spPr>
        <p:txBody>
          <a:bodyPr/>
          <a:lstStyle>
            <a:lvl1pPr marL="0" indent="0">
              <a:buNone/>
              <a:defRPr sz="1680"/>
            </a:lvl1pPr>
            <a:lvl2pPr marL="480060" indent="0">
              <a:buNone/>
              <a:defRPr sz="1470"/>
            </a:lvl2pPr>
            <a:lvl3pPr marL="960120" indent="0">
              <a:buNone/>
              <a:defRPr sz="1260"/>
            </a:lvl3pPr>
            <a:lvl4pPr marL="1440180" indent="0">
              <a:buNone/>
              <a:defRPr sz="1050"/>
            </a:lvl4pPr>
            <a:lvl5pPr marL="1920240" indent="0">
              <a:buNone/>
              <a:defRPr sz="1050"/>
            </a:lvl5pPr>
            <a:lvl6pPr marL="2400300" indent="0">
              <a:buNone/>
              <a:defRPr sz="1050"/>
            </a:lvl6pPr>
            <a:lvl7pPr marL="2880360" indent="0">
              <a:buNone/>
              <a:defRPr sz="1050"/>
            </a:lvl7pPr>
            <a:lvl8pPr marL="3360420" indent="0">
              <a:buNone/>
              <a:defRPr sz="1050"/>
            </a:lvl8pPr>
            <a:lvl9pPr marL="3840480" indent="0">
              <a:buNone/>
              <a:defRPr sz="105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F5A312-2BEB-4698-97E5-F163A497F9FF}" type="datetimeFigureOut">
              <a:rPr lang="de-CH" smtClean="0"/>
              <a:t>17.04.2020</a:t>
            </a:fld>
            <a:endParaRPr lang="de-C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16E08B-5217-4978-98F2-912BC942D041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9960033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853440"/>
            <a:ext cx="3096637" cy="2987040"/>
          </a:xfrm>
        </p:spPr>
        <p:txBody>
          <a:bodyPr anchor="b"/>
          <a:lstStyle>
            <a:lvl1pPr>
              <a:defRPr sz="3360"/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081760" y="1843196"/>
            <a:ext cx="4860608" cy="9097433"/>
          </a:xfrm>
        </p:spPr>
        <p:txBody>
          <a:bodyPr anchor="t"/>
          <a:lstStyle>
            <a:lvl1pPr marL="0" indent="0">
              <a:buNone/>
              <a:defRPr sz="3360"/>
            </a:lvl1pPr>
            <a:lvl2pPr marL="480060" indent="0">
              <a:buNone/>
              <a:defRPr sz="2940"/>
            </a:lvl2pPr>
            <a:lvl3pPr marL="960120" indent="0">
              <a:buNone/>
              <a:defRPr sz="2520"/>
            </a:lvl3pPr>
            <a:lvl4pPr marL="1440180" indent="0">
              <a:buNone/>
              <a:defRPr sz="2100"/>
            </a:lvl4pPr>
            <a:lvl5pPr marL="1920240" indent="0">
              <a:buNone/>
              <a:defRPr sz="2100"/>
            </a:lvl5pPr>
            <a:lvl6pPr marL="2400300" indent="0">
              <a:buNone/>
              <a:defRPr sz="2100"/>
            </a:lvl6pPr>
            <a:lvl7pPr marL="2880360" indent="0">
              <a:buNone/>
              <a:defRPr sz="2100"/>
            </a:lvl7pPr>
            <a:lvl8pPr marL="3360420" indent="0">
              <a:buNone/>
              <a:defRPr sz="2100"/>
            </a:lvl8pPr>
            <a:lvl9pPr marL="3840480" indent="0">
              <a:buNone/>
              <a:defRPr sz="2100"/>
            </a:lvl9pPr>
          </a:lstStyle>
          <a:p>
            <a:r>
              <a:rPr lang="de-DE" smtClean="0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1333" y="3840480"/>
            <a:ext cx="3096637" cy="7114964"/>
          </a:xfrm>
        </p:spPr>
        <p:txBody>
          <a:bodyPr/>
          <a:lstStyle>
            <a:lvl1pPr marL="0" indent="0">
              <a:buNone/>
              <a:defRPr sz="1680"/>
            </a:lvl1pPr>
            <a:lvl2pPr marL="480060" indent="0">
              <a:buNone/>
              <a:defRPr sz="1470"/>
            </a:lvl2pPr>
            <a:lvl3pPr marL="960120" indent="0">
              <a:buNone/>
              <a:defRPr sz="1260"/>
            </a:lvl3pPr>
            <a:lvl4pPr marL="1440180" indent="0">
              <a:buNone/>
              <a:defRPr sz="1050"/>
            </a:lvl4pPr>
            <a:lvl5pPr marL="1920240" indent="0">
              <a:buNone/>
              <a:defRPr sz="1050"/>
            </a:lvl5pPr>
            <a:lvl6pPr marL="2400300" indent="0">
              <a:buNone/>
              <a:defRPr sz="1050"/>
            </a:lvl6pPr>
            <a:lvl7pPr marL="2880360" indent="0">
              <a:buNone/>
              <a:defRPr sz="1050"/>
            </a:lvl7pPr>
            <a:lvl8pPr marL="3360420" indent="0">
              <a:buNone/>
              <a:defRPr sz="1050"/>
            </a:lvl8pPr>
            <a:lvl9pPr marL="3840480" indent="0">
              <a:buNone/>
              <a:defRPr sz="105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F5A312-2BEB-4698-97E5-F163A497F9FF}" type="datetimeFigureOut">
              <a:rPr lang="de-CH" smtClean="0"/>
              <a:t>17.04.2020</a:t>
            </a:fld>
            <a:endParaRPr lang="de-C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16E08B-5217-4978-98F2-912BC942D041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1318376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60083" y="681570"/>
            <a:ext cx="8281035" cy="247438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0083" y="3407833"/>
            <a:ext cx="8281035" cy="812249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60083" y="11865189"/>
            <a:ext cx="2160270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F5A312-2BEB-4698-97E5-F163A497F9FF}" type="datetimeFigureOut">
              <a:rPr lang="de-CH" smtClean="0"/>
              <a:t>17.04.2020</a:t>
            </a:fld>
            <a:endParaRPr lang="de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80398" y="11865189"/>
            <a:ext cx="3240405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80848" y="11865189"/>
            <a:ext cx="2160270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16E08B-5217-4978-98F2-912BC942D041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4329846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60120" rtl="0" eaLnBrk="1" latinLnBrk="0" hangingPunct="1">
        <a:lnSpc>
          <a:spcPct val="90000"/>
        </a:lnSpc>
        <a:spcBef>
          <a:spcPct val="0"/>
        </a:spcBef>
        <a:buNone/>
        <a:defRPr sz="46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40030" indent="-240030" algn="l" defTabSz="960120" rtl="0" eaLnBrk="1" latinLnBrk="0" hangingPunct="1">
        <a:lnSpc>
          <a:spcPct val="90000"/>
        </a:lnSpc>
        <a:spcBef>
          <a:spcPts val="1050"/>
        </a:spcBef>
        <a:buFont typeface="Arial" panose="020B0604020202020204" pitchFamily="34" charset="0"/>
        <a:buChar char="•"/>
        <a:defRPr sz="2940" kern="1200">
          <a:solidFill>
            <a:schemeClr val="tx1"/>
          </a:solidFill>
          <a:latin typeface="+mn-lt"/>
          <a:ea typeface="+mn-ea"/>
          <a:cs typeface="+mn-cs"/>
        </a:defRPr>
      </a:lvl1pPr>
      <a:lvl2pPr marL="72009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0015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68021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4pPr>
      <a:lvl5pPr marL="216027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5pPr>
      <a:lvl6pPr marL="264033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6pPr>
      <a:lvl7pPr marL="312039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7pPr>
      <a:lvl8pPr marL="360045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8pPr>
      <a:lvl9pPr marL="408051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1pPr>
      <a:lvl2pPr marL="48006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2pPr>
      <a:lvl3pPr marL="96012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3pPr>
      <a:lvl4pPr marL="144018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4pPr>
      <a:lvl5pPr marL="192024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5pPr>
      <a:lvl6pPr marL="240030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6pPr>
      <a:lvl7pPr marL="288036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7pPr>
      <a:lvl8pPr marL="336042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8pPr>
      <a:lvl9pPr marL="384048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hteck 8"/>
          <p:cNvSpPr/>
          <p:nvPr/>
        </p:nvSpPr>
        <p:spPr>
          <a:xfrm>
            <a:off x="277090" y="235528"/>
            <a:ext cx="9019309" cy="10350286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/>
          </a:p>
        </p:txBody>
      </p:sp>
      <p:sp>
        <p:nvSpPr>
          <p:cNvPr id="5" name="Textfeld 4"/>
          <p:cNvSpPr txBox="1"/>
          <p:nvPr/>
        </p:nvSpPr>
        <p:spPr>
          <a:xfrm>
            <a:off x="336517" y="591741"/>
            <a:ext cx="895988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CH" sz="6000" b="1" cap="all" dirty="0" err="1" smtClean="0"/>
              <a:t>AbSolutes</a:t>
            </a:r>
            <a:r>
              <a:rPr lang="de-CH" sz="6000" b="1" cap="all" dirty="0" smtClean="0"/>
              <a:t> Feuerverbot</a:t>
            </a:r>
            <a:endParaRPr lang="de-CH" sz="6000" b="1" cap="all" dirty="0" smtClean="0"/>
          </a:p>
        </p:txBody>
      </p:sp>
      <p:grpSp>
        <p:nvGrpSpPr>
          <p:cNvPr id="15" name="Gruppieren 14"/>
          <p:cNvGrpSpPr>
            <a:grpSpLocks noChangeAspect="1"/>
          </p:cNvGrpSpPr>
          <p:nvPr/>
        </p:nvGrpSpPr>
        <p:grpSpPr>
          <a:xfrm>
            <a:off x="799926" y="8558219"/>
            <a:ext cx="1800000" cy="1800000"/>
            <a:chOff x="3435825" y="6132976"/>
            <a:chExt cx="2520000" cy="2520000"/>
          </a:xfrm>
        </p:grpSpPr>
        <p:pic>
          <p:nvPicPr>
            <p:cNvPr id="8" name="Grafik 7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505200" y="6209436"/>
              <a:ext cx="2381250" cy="2381250"/>
            </a:xfrm>
            <a:prstGeom prst="rect">
              <a:avLst/>
            </a:prstGeom>
          </p:spPr>
        </p:pic>
        <p:sp>
          <p:nvSpPr>
            <p:cNvPr id="11" name="Verbotsymbol 10"/>
            <p:cNvSpPr>
              <a:spLocks noChangeAspect="1"/>
            </p:cNvSpPr>
            <p:nvPr/>
          </p:nvSpPr>
          <p:spPr>
            <a:xfrm>
              <a:off x="3435825" y="6132976"/>
              <a:ext cx="2520000" cy="2520000"/>
            </a:xfrm>
            <a:prstGeom prst="noSmoking">
              <a:avLst>
                <a:gd name="adj" fmla="val 12985"/>
              </a:avLst>
            </a:prstGeom>
            <a:solidFill>
              <a:srgbClr val="FF1414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CH">
                <a:solidFill>
                  <a:schemeClr val="tx1"/>
                </a:solidFill>
              </a:endParaRPr>
            </a:p>
          </p:txBody>
        </p:sp>
      </p:grpSp>
      <p:grpSp>
        <p:nvGrpSpPr>
          <p:cNvPr id="16" name="Gruppieren 15"/>
          <p:cNvGrpSpPr>
            <a:grpSpLocks noChangeAspect="1"/>
          </p:cNvGrpSpPr>
          <p:nvPr/>
        </p:nvGrpSpPr>
        <p:grpSpPr>
          <a:xfrm>
            <a:off x="800189" y="6327335"/>
            <a:ext cx="1800000" cy="1800000"/>
            <a:chOff x="430568" y="6870491"/>
            <a:chExt cx="2520000" cy="2520000"/>
          </a:xfrm>
        </p:grpSpPr>
        <p:pic>
          <p:nvPicPr>
            <p:cNvPr id="7" name="Grafik 6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56695" y="6879200"/>
              <a:ext cx="2484000" cy="2484000"/>
            </a:xfrm>
            <a:prstGeom prst="rect">
              <a:avLst/>
            </a:prstGeom>
          </p:spPr>
        </p:pic>
        <p:sp>
          <p:nvSpPr>
            <p:cNvPr id="13" name="Verbotsymbol 12"/>
            <p:cNvSpPr>
              <a:spLocks noChangeAspect="1"/>
            </p:cNvSpPr>
            <p:nvPr/>
          </p:nvSpPr>
          <p:spPr>
            <a:xfrm>
              <a:off x="430568" y="6870491"/>
              <a:ext cx="2520000" cy="2520000"/>
            </a:xfrm>
            <a:prstGeom prst="noSmoking">
              <a:avLst>
                <a:gd name="adj" fmla="val 12985"/>
              </a:avLst>
            </a:prstGeom>
            <a:solidFill>
              <a:srgbClr val="FF1414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CH">
                <a:solidFill>
                  <a:schemeClr val="tx1"/>
                </a:solidFill>
              </a:endParaRPr>
            </a:p>
          </p:txBody>
        </p:sp>
      </p:grpSp>
      <p:sp>
        <p:nvSpPr>
          <p:cNvPr id="20" name="Textfeld 19"/>
          <p:cNvSpPr txBox="1"/>
          <p:nvPr/>
        </p:nvSpPr>
        <p:spPr>
          <a:xfrm>
            <a:off x="149479" y="10702771"/>
            <a:ext cx="8769927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sz="3200" dirty="0"/>
              <a:t>Übertretungen werden nach Art. 52 des Gesetzes</a:t>
            </a:r>
          </a:p>
          <a:p>
            <a:r>
              <a:rPr lang="de-CH" sz="3200" dirty="0"/>
              <a:t>über den Feuerschutz (</a:t>
            </a:r>
            <a:r>
              <a:rPr lang="de-CH" sz="3200" dirty="0" err="1"/>
              <a:t>sGS</a:t>
            </a:r>
            <a:r>
              <a:rPr lang="de-CH" sz="3200" dirty="0"/>
              <a:t> 871.1) bestraft.</a:t>
            </a:r>
          </a:p>
        </p:txBody>
      </p:sp>
      <p:sp>
        <p:nvSpPr>
          <p:cNvPr id="17" name="Textfeld 16"/>
          <p:cNvSpPr txBox="1"/>
          <p:nvPr/>
        </p:nvSpPr>
        <p:spPr>
          <a:xfrm>
            <a:off x="170258" y="11926241"/>
            <a:ext cx="449872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sz="3200" cap="all" dirty="0" smtClean="0"/>
              <a:t>Gemeinderat Amden</a:t>
            </a:r>
            <a:endParaRPr lang="de-CH" sz="3200" cap="all" dirty="0"/>
          </a:p>
        </p:txBody>
      </p:sp>
      <p:pic>
        <p:nvPicPr>
          <p:cNvPr id="4" name="Grafik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4036" y="1881865"/>
            <a:ext cx="1951108" cy="1951109"/>
          </a:xfrm>
          <a:prstGeom prst="rect">
            <a:avLst/>
          </a:prstGeom>
        </p:spPr>
      </p:pic>
      <p:grpSp>
        <p:nvGrpSpPr>
          <p:cNvPr id="36" name="Gruppieren 35"/>
          <p:cNvGrpSpPr>
            <a:grpSpLocks noChangeAspect="1"/>
          </p:cNvGrpSpPr>
          <p:nvPr/>
        </p:nvGrpSpPr>
        <p:grpSpPr>
          <a:xfrm>
            <a:off x="690809" y="3924506"/>
            <a:ext cx="2029549" cy="2160000"/>
            <a:chOff x="1113183" y="7836140"/>
            <a:chExt cx="1942845" cy="1972957"/>
          </a:xfrm>
        </p:grpSpPr>
        <p:pic>
          <p:nvPicPr>
            <p:cNvPr id="6" name="Grafik 5"/>
            <p:cNvPicPr>
              <a:picLocks noChangeAspect="1"/>
            </p:cNvPicPr>
            <p:nvPr/>
          </p:nvPicPr>
          <p:blipFill>
            <a:blip r:embed="rId5">
              <a:clrChange>
                <a:clrFrom>
                  <a:srgbClr val="FE0000"/>
                </a:clrFrom>
                <a:clrTo>
                  <a:srgbClr val="FE0000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22828" y="7875897"/>
              <a:ext cx="1933200" cy="1933200"/>
            </a:xfrm>
            <a:prstGeom prst="rect">
              <a:avLst/>
            </a:prstGeom>
            <a:solidFill>
              <a:srgbClr val="FE0002"/>
            </a:solidFill>
            <a:ln>
              <a:noFill/>
            </a:ln>
          </p:spPr>
        </p:pic>
        <p:sp>
          <p:nvSpPr>
            <p:cNvPr id="35" name="Verbotsymbol 34"/>
            <p:cNvSpPr>
              <a:spLocks/>
            </p:cNvSpPr>
            <p:nvPr/>
          </p:nvSpPr>
          <p:spPr>
            <a:xfrm>
              <a:off x="1222563" y="7994890"/>
              <a:ext cx="1728000" cy="1728000"/>
            </a:xfrm>
            <a:prstGeom prst="noSmoking">
              <a:avLst>
                <a:gd name="adj" fmla="val 13455"/>
              </a:avLst>
            </a:prstGeom>
            <a:solidFill>
              <a:srgbClr val="FF141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CH">
                <a:solidFill>
                  <a:schemeClr val="tx1"/>
                </a:solidFill>
              </a:endParaRPr>
            </a:p>
          </p:txBody>
        </p:sp>
        <p:sp>
          <p:nvSpPr>
            <p:cNvPr id="34" name="Rechteck 33"/>
            <p:cNvSpPr/>
            <p:nvPr/>
          </p:nvSpPr>
          <p:spPr>
            <a:xfrm>
              <a:off x="1113183" y="7836140"/>
              <a:ext cx="1940118" cy="1951915"/>
            </a:xfrm>
            <a:prstGeom prst="rect">
              <a:avLst/>
            </a:prstGeom>
            <a:noFill/>
            <a:ln w="762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CH"/>
            </a:p>
          </p:txBody>
        </p:sp>
      </p:grpSp>
      <p:pic>
        <p:nvPicPr>
          <p:cNvPr id="2" name="Grafik 1"/>
          <p:cNvPicPr>
            <a:picLocks noChangeAspect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90" t="1738" r="3440" b="1375"/>
          <a:stretch/>
        </p:blipFill>
        <p:spPr>
          <a:xfrm>
            <a:off x="3103421" y="1814945"/>
            <a:ext cx="6012873" cy="86590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492441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21</Words>
  <Application>Microsoft Office PowerPoint</Application>
  <PresentationFormat>A3-Papier (297 x 420 mm)</PresentationFormat>
  <Paragraphs>4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</vt:lpstr>
      <vt:lpstr>PowerPoint-Präsentation</vt:lpstr>
    </vt:vector>
  </TitlesOfParts>
  <Company>VRSG AG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Peter Remek</dc:creator>
  <cp:lastModifiedBy>Peter Remek</cp:lastModifiedBy>
  <cp:revision>15</cp:revision>
  <cp:lastPrinted>2020-04-06T17:16:59Z</cp:lastPrinted>
  <dcterms:created xsi:type="dcterms:W3CDTF">2020-04-06T11:34:16Z</dcterms:created>
  <dcterms:modified xsi:type="dcterms:W3CDTF">2020-04-17T14:06:15Z</dcterms:modified>
</cp:coreProperties>
</file>